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652"/>
  </p:normalViewPr>
  <p:slideViewPr>
    <p:cSldViewPr snapToGrid="0" snapToObjects="1">
      <p:cViewPr varScale="1">
        <p:scale>
          <a:sx n="91" d="100"/>
          <a:sy n="91" d="100"/>
        </p:scale>
        <p:origin x="216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fetydata.fra.dot.gov/OfficeofSafety/publicsite/on_the_fly_download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8604" y="196244"/>
            <a:ext cx="8581293" cy="2781418"/>
          </a:xfrm>
        </p:spPr>
        <p:txBody>
          <a:bodyPr>
            <a:noAutofit/>
          </a:bodyPr>
          <a:lstStyle/>
          <a:p>
            <a:r>
              <a:rPr lang="en-US" sz="5400"/>
              <a:t>Analyzing Railroad Accidents Using Geographic Information Systems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Subhay</a:t>
            </a:r>
            <a:r>
              <a:rPr lang="en-US" dirty="0" smtClean="0"/>
              <a:t> </a:t>
            </a:r>
            <a:r>
              <a:rPr lang="en-US" dirty="0" err="1" smtClean="0"/>
              <a:t>manandhar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Information Systems (GIS)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b="1" dirty="0" smtClean="0"/>
              <a:t>System</a:t>
            </a:r>
            <a:r>
              <a:rPr lang="en-US" dirty="0"/>
              <a:t> designed to capture, store, manipulate, analyze, manage, and present all types of spatial or </a:t>
            </a:r>
            <a:r>
              <a:rPr lang="en-US" b="1" dirty="0"/>
              <a:t>geographical</a:t>
            </a:r>
            <a:r>
              <a:rPr lang="en-US" dirty="0"/>
              <a:t> 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GIS consists of 3 components </a:t>
            </a:r>
          </a:p>
          <a:p>
            <a:pPr lvl="1"/>
            <a:r>
              <a:rPr lang="en-US" dirty="0" smtClean="0"/>
              <a:t>Digital Data </a:t>
            </a:r>
          </a:p>
          <a:p>
            <a:pPr lvl="1"/>
            <a:r>
              <a:rPr lang="en-US" dirty="0" smtClean="0"/>
              <a:t>Computer Hardware </a:t>
            </a:r>
          </a:p>
          <a:p>
            <a:pPr lvl="1"/>
            <a:r>
              <a:rPr lang="en-US" dirty="0" smtClean="0"/>
              <a:t>Computer Software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FRA Equipment Accident Database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safetydata.fra.dot.gov/OfficeofSafety/publicsite/on_the_fly_download.aspx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Consist of records of accident which damage cost is greater than $10,000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Using data from 2010 to 2016 for this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7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Software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Using QGIS software</a:t>
            </a:r>
          </a:p>
          <a:p>
            <a:r>
              <a:rPr lang="en-US" dirty="0" smtClean="0"/>
              <a:t>- Open source software used for graphical information systems </a:t>
            </a:r>
          </a:p>
          <a:p>
            <a:r>
              <a:rPr lang="en-US" dirty="0" smtClean="0"/>
              <a:t>- Create a new spatial information to add to a map and analysis the railroad accidents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0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Geographic Information System 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Plotting Accidents + accidents cause over the map of North America</a:t>
            </a:r>
          </a:p>
          <a:p>
            <a:pPr lvl="1">
              <a:buFont typeface="Arial" charset="0"/>
              <a:buChar char="•"/>
            </a:pPr>
            <a:r>
              <a:rPr lang="en-US" sz="2200" dirty="0" smtClean="0"/>
              <a:t>Finding clusters and trends on specific Geographic Location </a:t>
            </a:r>
          </a:p>
          <a:p>
            <a:pPr marL="201168" lvl="1" indent="0">
              <a:buNone/>
            </a:pP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1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accidents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  Track Failure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Kinks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Welded Rails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Broken Rails 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Train Cars Failure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Hazardous Chemical spills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Wheels failure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635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</TotalTime>
  <Words>128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Retrospect</vt:lpstr>
      <vt:lpstr>Analyzing Railroad Accidents Using Geographic Information Systems</vt:lpstr>
      <vt:lpstr>Geographic Information Systems (GIS)</vt:lpstr>
      <vt:lpstr>Data Source  </vt:lpstr>
      <vt:lpstr>Computer Software  </vt:lpstr>
      <vt:lpstr>Techniques </vt:lpstr>
      <vt:lpstr>Analysis of the accidents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Railroad Accidents  Using Data Analytics, Text Mining and  Data Visualization Models  </dc:title>
  <dc:creator>Subhay Manandhar</dc:creator>
  <cp:lastModifiedBy>Subhay Manandhar</cp:lastModifiedBy>
  <cp:revision>9</cp:revision>
  <dcterms:created xsi:type="dcterms:W3CDTF">2016-06-04T17:56:51Z</dcterms:created>
  <dcterms:modified xsi:type="dcterms:W3CDTF">2016-06-05T05:45:19Z</dcterms:modified>
</cp:coreProperties>
</file>